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7" r:id="rId4"/>
    <p:sldId id="268" r:id="rId5"/>
    <p:sldId id="269" r:id="rId6"/>
    <p:sldId id="262" r:id="rId7"/>
    <p:sldId id="270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00"/>
    <a:srgbClr val="1E4594"/>
    <a:srgbClr val="00263D"/>
    <a:srgbClr val="1E9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7A200F-2338-49B1-B941-244A999BC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1C6DB27-84CE-42BC-B605-952EAB61D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B8D20E6-7BA6-4AE2-ACC0-FF255F25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9F79CA-8210-4209-99B2-4600A84B8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65984E-5A61-4A65-8A6B-FCC732A1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402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D1D7C8-63C8-46B2-8AF0-95189C9C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CE9E898-82E3-487C-8B1C-574A334BA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D79E23-6C73-4788-8545-86B6446F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835513-35E9-40FE-AD9B-CA7EA5BE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B48F79F-5613-49FB-97D3-C6DCAA65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928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3A27D24-5CE4-4A1B-9DCF-6FF60B5EC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27E5B80-1F43-4433-A169-F5F4B8D53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E7CF45B-6D62-48BA-BE47-EC692C92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9C55A7A-6121-4CDA-8317-055ED7FF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A0BE79-7A35-45A0-82FE-C863D1830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7164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C38350-63E7-4392-B784-5A8F08C8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D0F83F-C796-485D-8C92-38BED7E89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D15E30-8CE8-436A-AA1E-6BFEA103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70A4A7F-74C5-4451-B6B6-65771E77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31E64B0-BD40-4070-B16A-0AAE4018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946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EC08A4-80F1-47EA-82F5-0F9DF1B95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585D2F8-4E92-41D6-BEC2-65473BDE1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BE8A007-6FA5-436B-99BA-97D88D37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3E8AA0-738F-4E75-A853-D96D9888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60F9AA4-5879-40BF-BB3A-FF50655C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890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059DC8-3701-49BF-B59F-DF4B038B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CC40BA-8677-4D75-85D7-42B675EF0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2191865-9A97-4D50-9312-C27A71013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D51B54A-3BAA-4A8A-8C1B-A2670D95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707745C-0685-4C78-B829-40D3CAD4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239C60-CCBB-4F5A-92A2-C2DBEAC2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6D59A6-CB87-43D0-AFFA-AE28EDE4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C9C125-D8C8-462A-A0F5-BA34EE023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6CFC092-62E4-4894-AD33-B5077CFF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7485CF5-86E8-400E-A8F4-D29ECB51E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1A3CE2C-92DA-497E-93EB-DA07AB07B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96F5739-2868-4208-A16C-B8A946F7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DA7A9EF-D44B-4321-BDA3-E53EBB485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220F87F-481F-43E8-A08A-F0116F45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087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8A06FE-8F84-4EC8-ADB8-9A8CD1C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A132F72-DC23-44F9-803D-95F2726D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879F322-2AEC-4FFC-90D2-20163C20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1B6AAA-6B62-4660-AAFD-3D144ED1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952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31807EB-7D7B-4D0E-97D7-A96E1712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DF376C9-7D80-40D3-80A6-C722B1B9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BC0C7AF-9405-4413-B399-1A945C7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287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4EA34E-5CF2-49BD-A283-286EECD6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326ADB-509A-49BE-81A6-FD0418A6C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CAF4A69-5F2F-40FF-92D7-6C03D743C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5DD82D9-99B4-4B15-98AC-6AF566DB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1D63C73-F144-4F53-B3F1-A26AFA3C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719FA9-F7A4-4D6C-984C-581D07F3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523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1FFB23-8E2B-4DEC-B8E7-6D96F7FB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3FFBD7B-1986-4519-9861-3C15ACA36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5B9F4FE-E1A2-45CD-8890-B48615C02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8A0F760-9A88-40CA-8DE6-466D22E3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2965ABE-198A-4496-B125-2F9FA17C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60AA7E2-F4E5-4A79-855D-02CAC573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63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29C0A21-CB01-435D-B089-3631E41D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B63FB77-9B9E-484B-A2B0-804E56FD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6C23FBA-651D-4EC3-B50D-A03346D53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A36AB-5043-49A1-A6F4-E4EB4C16A004}" type="datetimeFigureOut">
              <a:rPr lang="hu-HU" smtClean="0"/>
              <a:t>2021. 06. 10.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B48B0A3-2654-4014-9A04-E8D676179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B470B22-EB79-4380-B35E-5C4B537D6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453EC-B472-454C-A4E8-6CDF206794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45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víz, vízisportok, úszás látható&#10;&#10;Automatikusan generált leírás">
            <a:extLst>
              <a:ext uri="{FF2B5EF4-FFF2-40B4-BE49-F238E27FC236}">
                <a16:creationId xmlns:a16="http://schemas.microsoft.com/office/drawing/2014/main" id="{C783B41D-59B3-4D26-9F63-53D117043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72C16A7-6426-48D7-8DF6-1A4568CEC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F23182A-BF10-43B3-9767-3A2B370FE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4" t="38164" r="25451" b="44528"/>
          <a:stretch/>
        </p:blipFill>
        <p:spPr>
          <a:xfrm>
            <a:off x="9766853" y="5639714"/>
            <a:ext cx="2144353" cy="6736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15A5647-4FD7-4AFB-BCB9-1D1F39E21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252" y="2028758"/>
            <a:ext cx="9144000" cy="879475"/>
          </a:xfrm>
        </p:spPr>
        <p:txBody>
          <a:bodyPr>
            <a:normAutofit fontScale="90000"/>
          </a:bodyPr>
          <a:lstStyle/>
          <a:p>
            <a:r>
              <a:rPr lang="hu-HU" sz="4800" spc="300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ODYSSEY SURFERS CLUB</a:t>
            </a:r>
            <a:br>
              <a:rPr lang="hu-HU" sz="4800" spc="300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</a:br>
            <a:r>
              <a:rPr lang="hu-HU" sz="4800" spc="300" dirty="0" err="1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Vol</a:t>
            </a:r>
            <a:r>
              <a:rPr lang="hu-HU" sz="4800" spc="300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. 2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B15DB2-8F26-4CBA-A972-1294F84AF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30013"/>
            <a:ext cx="9144000" cy="1655762"/>
          </a:xfrm>
        </p:spPr>
        <p:txBody>
          <a:bodyPr>
            <a:normAutofit/>
          </a:bodyPr>
          <a:lstStyle/>
          <a:p>
            <a:r>
              <a:rPr lang="hu-HU" sz="1600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Team </a:t>
            </a:r>
            <a:r>
              <a:rPr lang="hu-HU" sz="1600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members</a:t>
            </a:r>
            <a:r>
              <a:rPr lang="hu-HU" sz="1600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:</a:t>
            </a:r>
          </a:p>
          <a:p>
            <a:r>
              <a:rPr lang="hu-HU" sz="1600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Andrea</a:t>
            </a:r>
          </a:p>
          <a:p>
            <a:r>
              <a:rPr lang="hu-HU" sz="1600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Dávid</a:t>
            </a:r>
          </a:p>
          <a:p>
            <a:r>
              <a:rPr lang="hu-HU" sz="1600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Viktória</a:t>
            </a:r>
          </a:p>
        </p:txBody>
      </p:sp>
      <p:pic>
        <p:nvPicPr>
          <p:cNvPr id="12" name="Ábra 11">
            <a:extLst>
              <a:ext uri="{FF2B5EF4-FFF2-40B4-BE49-F238E27FC236}">
                <a16:creationId xmlns:a16="http://schemas.microsoft.com/office/drawing/2014/main" id="{3671DB4E-4705-4FD0-9EA7-9399F1C71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9270" y="6460434"/>
            <a:ext cx="12457044" cy="397565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CA197ED8-CAD9-481C-AFDB-457EBD5DA703}"/>
              </a:ext>
            </a:extLst>
          </p:cNvPr>
          <p:cNvSpPr txBox="1">
            <a:spLocks/>
          </p:cNvSpPr>
          <p:nvPr/>
        </p:nvSpPr>
        <p:spPr>
          <a:xfrm>
            <a:off x="4846982" y="2582298"/>
            <a:ext cx="252454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2800" spc="300" dirty="0" err="1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webpage</a:t>
            </a:r>
            <a:endParaRPr lang="hu-HU" sz="2800" spc="300" dirty="0">
              <a:solidFill>
                <a:srgbClr val="FFCE00"/>
              </a:solidFill>
              <a:latin typeface="Poppins Medium" panose="00000600000000000000" pitchFamily="2" charset="-18"/>
              <a:cs typeface="Poppins Medium" panose="000006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4585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DADA84-DBE0-4F04-A2E4-FEB85E7C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973417" cy="1325563"/>
          </a:xfrm>
        </p:spPr>
        <p:txBody>
          <a:bodyPr/>
          <a:lstStyle/>
          <a:p>
            <a:pPr algn="ctr"/>
            <a:r>
              <a:rPr lang="hu-HU" spc="300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MIT TANULTUNK?</a:t>
            </a:r>
          </a:p>
        </p:txBody>
      </p:sp>
      <p:pic>
        <p:nvPicPr>
          <p:cNvPr id="27" name="Kép 26" descr="A képen víz, hullám, szörfölés, kültéri látható&#10;&#10;Automatikusan generált leírás">
            <a:extLst>
              <a:ext uri="{FF2B5EF4-FFF2-40B4-BE49-F238E27FC236}">
                <a16:creationId xmlns:a16="http://schemas.microsoft.com/office/drawing/2014/main" id="{F0174E2B-D4D0-47EB-8E7E-F3175F217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6" r="22503"/>
          <a:stretch/>
        </p:blipFill>
        <p:spPr>
          <a:xfrm>
            <a:off x="7085427" y="0"/>
            <a:ext cx="5106573" cy="6858000"/>
          </a:xfrm>
          <a:prstGeom prst="rect">
            <a:avLst/>
          </a:prstGeom>
        </p:spPr>
      </p:pic>
      <p:pic>
        <p:nvPicPr>
          <p:cNvPr id="22" name="Ábra 21">
            <a:extLst>
              <a:ext uri="{FF2B5EF4-FFF2-40B4-BE49-F238E27FC236}">
                <a16:creationId xmlns:a16="http://schemas.microsoft.com/office/drawing/2014/main" id="{1CE9DF6C-096F-4692-B48B-2893C35CD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1885"/>
          <a:stretch/>
        </p:blipFill>
        <p:spPr>
          <a:xfrm>
            <a:off x="0" y="5684520"/>
            <a:ext cx="7085427" cy="1173480"/>
          </a:xfrm>
          <a:prstGeom prst="rect">
            <a:avLst/>
          </a:prstGeom>
        </p:spPr>
      </p:pic>
      <p:sp>
        <p:nvSpPr>
          <p:cNvPr id="24" name="Tartalom helye 2">
            <a:extLst>
              <a:ext uri="{FF2B5EF4-FFF2-40B4-BE49-F238E27FC236}">
                <a16:creationId xmlns:a16="http://schemas.microsoft.com/office/drawing/2014/main" id="{40327AF0-1D29-44E5-9FB9-9623E28B6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181" y="1678622"/>
            <a:ext cx="6353245" cy="38077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13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automatizált HTML építés alapjai</a:t>
            </a:r>
          </a:p>
          <a:p>
            <a:pPr>
              <a:lnSpc>
                <a:spcPct val="150000"/>
              </a:lnSpc>
              <a:buSzPct val="13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HTML manipulálás</a:t>
            </a:r>
          </a:p>
          <a:p>
            <a:pPr>
              <a:lnSpc>
                <a:spcPct val="150000"/>
              </a:lnSpc>
              <a:buSzPct val="13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reszponzivitás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alapjai</a:t>
            </a:r>
          </a:p>
          <a:p>
            <a:pPr>
              <a:lnSpc>
                <a:spcPct val="150000"/>
              </a:lnSpc>
              <a:buSzPct val="13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külső API importálása</a:t>
            </a:r>
          </a:p>
          <a:p>
            <a:pPr>
              <a:lnSpc>
                <a:spcPct val="150000"/>
              </a:lnSpc>
              <a:buSzPct val="13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AI ismeretek bővítése (UI kit)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0FDB3FB0-7EE2-470D-9739-200F9131D2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r="30001"/>
          <a:stretch/>
        </p:blipFill>
        <p:spPr>
          <a:xfrm>
            <a:off x="7085427" y="0"/>
            <a:ext cx="5106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3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llítás, busz látható&#10;&#10;Automatikusan generált leírás">
            <a:extLst>
              <a:ext uri="{FF2B5EF4-FFF2-40B4-BE49-F238E27FC236}">
                <a16:creationId xmlns:a16="http://schemas.microsoft.com/office/drawing/2014/main" id="{107A6FCC-669F-4B08-9459-C2A1F4D45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1" r="36188"/>
          <a:stretch/>
        </p:blipFill>
        <p:spPr>
          <a:xfrm>
            <a:off x="7085423" y="0"/>
            <a:ext cx="5106574" cy="685800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0FDB3FB0-7EE2-470D-9739-200F9131D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r="30001"/>
          <a:stretch/>
        </p:blipFill>
        <p:spPr>
          <a:xfrm>
            <a:off x="7085427" y="0"/>
            <a:ext cx="5106573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1DADA84-DBE0-4F04-A2E4-FEB85E7C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0" y="365125"/>
            <a:ext cx="6353239" cy="1325563"/>
          </a:xfrm>
        </p:spPr>
        <p:txBody>
          <a:bodyPr/>
          <a:lstStyle/>
          <a:p>
            <a:pPr algn="ctr"/>
            <a:r>
              <a:rPr lang="hu-HU" spc="300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HTML &amp; MENÜ</a:t>
            </a:r>
          </a:p>
        </p:txBody>
      </p:sp>
      <p:pic>
        <p:nvPicPr>
          <p:cNvPr id="22" name="Ábra 21">
            <a:extLst>
              <a:ext uri="{FF2B5EF4-FFF2-40B4-BE49-F238E27FC236}">
                <a16:creationId xmlns:a16="http://schemas.microsoft.com/office/drawing/2014/main" id="{1CE9DF6C-096F-4692-B48B-2893C35CD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1885"/>
          <a:stretch/>
        </p:blipFill>
        <p:spPr>
          <a:xfrm>
            <a:off x="0" y="5684520"/>
            <a:ext cx="7085427" cy="1173480"/>
          </a:xfrm>
          <a:prstGeom prst="rect">
            <a:avLst/>
          </a:prstGeom>
        </p:spPr>
      </p:pic>
      <p:sp>
        <p:nvSpPr>
          <p:cNvPr id="24" name="Tartalom helye 2">
            <a:extLst>
              <a:ext uri="{FF2B5EF4-FFF2-40B4-BE49-F238E27FC236}">
                <a16:creationId xmlns:a16="http://schemas.microsoft.com/office/drawing/2014/main" id="{40327AF0-1D29-44E5-9FB9-9623E28B6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181" y="1678622"/>
            <a:ext cx="6353245" cy="38077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13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 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közös HTML alap</a:t>
            </a:r>
          </a:p>
          <a:p>
            <a:pPr>
              <a:lnSpc>
                <a:spcPct val="150000"/>
              </a:lnSpc>
              <a:buSzPct val="13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buttons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–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insert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JS</a:t>
            </a:r>
          </a:p>
          <a:p>
            <a:pPr>
              <a:lnSpc>
                <a:spcPct val="150000"/>
              </a:lnSpc>
              <a:buSzPct val="13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(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click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)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event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&amp; kezelése</a:t>
            </a:r>
          </a:p>
        </p:txBody>
      </p:sp>
    </p:spTree>
    <p:extLst>
      <p:ext uri="{BB962C8B-B14F-4D97-AF65-F5344CB8AC3E}">
        <p14:creationId xmlns:p14="http://schemas.microsoft.com/office/powerpoint/2010/main" val="263068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talaj látható&#10;&#10;Automatikusan generált leírás">
            <a:extLst>
              <a:ext uri="{FF2B5EF4-FFF2-40B4-BE49-F238E27FC236}">
                <a16:creationId xmlns:a16="http://schemas.microsoft.com/office/drawing/2014/main" id="{EF2820AE-D7C8-4759-A1FF-94CB251DB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 r="22247"/>
          <a:stretch/>
        </p:blipFill>
        <p:spPr>
          <a:xfrm>
            <a:off x="7085426" y="0"/>
            <a:ext cx="5106574" cy="685800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0FDB3FB0-7EE2-470D-9739-200F9131D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r="30001"/>
          <a:stretch/>
        </p:blipFill>
        <p:spPr>
          <a:xfrm>
            <a:off x="7085427" y="0"/>
            <a:ext cx="5106573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1DADA84-DBE0-4F04-A2E4-FEB85E7C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973417" cy="1325563"/>
          </a:xfrm>
        </p:spPr>
        <p:txBody>
          <a:bodyPr/>
          <a:lstStyle/>
          <a:p>
            <a:pPr algn="ctr"/>
            <a:r>
              <a:rPr lang="hu-HU" spc="300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ROUTE &amp; GALLERY</a:t>
            </a:r>
          </a:p>
        </p:txBody>
      </p:sp>
      <p:pic>
        <p:nvPicPr>
          <p:cNvPr id="22" name="Ábra 21">
            <a:extLst>
              <a:ext uri="{FF2B5EF4-FFF2-40B4-BE49-F238E27FC236}">
                <a16:creationId xmlns:a16="http://schemas.microsoft.com/office/drawing/2014/main" id="{1CE9DF6C-096F-4692-B48B-2893C35CD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1885"/>
          <a:stretch/>
        </p:blipFill>
        <p:spPr>
          <a:xfrm>
            <a:off x="0" y="5684520"/>
            <a:ext cx="7085427" cy="1173480"/>
          </a:xfrm>
          <a:prstGeom prst="rect">
            <a:avLst/>
          </a:prstGeom>
        </p:spPr>
      </p:pic>
      <p:sp>
        <p:nvSpPr>
          <p:cNvPr id="24" name="Tartalom helye 2">
            <a:extLst>
              <a:ext uri="{FF2B5EF4-FFF2-40B4-BE49-F238E27FC236}">
                <a16:creationId xmlns:a16="http://schemas.microsoft.com/office/drawing/2014/main" id="{40327AF0-1D29-44E5-9FB9-9623E28B6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181" y="1678622"/>
            <a:ext cx="6353245" cy="38077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13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route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–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for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&amp;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join</a:t>
            </a:r>
            <a:endParaRPr lang="hu-HU" dirty="0">
              <a:solidFill>
                <a:srgbClr val="FFCE00"/>
              </a:solidFill>
              <a:latin typeface="Poppins Light" panose="00000400000000000000" pitchFamily="2" charset="-18"/>
              <a:cs typeface="Poppins Light" panose="00000400000000000000" pitchFamily="2" charset="-18"/>
            </a:endParaRPr>
          </a:p>
          <a:p>
            <a:pPr>
              <a:lnSpc>
                <a:spcPct val="150000"/>
              </a:lnSpc>
              <a:buSzPct val="13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swiper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API</a:t>
            </a:r>
          </a:p>
          <a:p>
            <a:pPr>
              <a:lnSpc>
                <a:spcPct val="150000"/>
              </a:lnSpc>
              <a:buSzPct val="13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SVG beágyazása</a:t>
            </a:r>
          </a:p>
          <a:p>
            <a:pPr>
              <a:lnSpc>
                <a:spcPct val="150000"/>
              </a:lnSpc>
              <a:buSzPct val="13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pagination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bullets</a:t>
            </a:r>
            <a:endParaRPr lang="hu-HU" dirty="0">
              <a:solidFill>
                <a:srgbClr val="FFCE00"/>
              </a:solidFill>
              <a:latin typeface="Poppins Light" panose="00000400000000000000" pitchFamily="2" charset="-18"/>
              <a:cs typeface="Poppins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2144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víz, vízisportok, úszás látható&#10;&#10;Automatikusan generált leírás">
            <a:extLst>
              <a:ext uri="{FF2B5EF4-FFF2-40B4-BE49-F238E27FC236}">
                <a16:creationId xmlns:a16="http://schemas.microsoft.com/office/drawing/2014/main" id="{9EA80149-63CD-40AD-AEBC-1BC1CA5CA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6"/>
          <a:stretch/>
        </p:blipFill>
        <p:spPr>
          <a:xfrm>
            <a:off x="7085425" y="0"/>
            <a:ext cx="5106574" cy="685800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0FDB3FB0-7EE2-470D-9739-200F9131D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r="30001"/>
          <a:stretch/>
        </p:blipFill>
        <p:spPr>
          <a:xfrm>
            <a:off x="7085425" y="0"/>
            <a:ext cx="5106575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1DADA84-DBE0-4F04-A2E4-FEB85E7C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7085425" cy="1173480"/>
          </a:xfrm>
        </p:spPr>
        <p:txBody>
          <a:bodyPr>
            <a:normAutofit/>
          </a:bodyPr>
          <a:lstStyle/>
          <a:p>
            <a:pPr algn="ctr"/>
            <a:r>
              <a:rPr lang="hu-HU" spc="300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RESZPONZIVITÁS</a:t>
            </a:r>
          </a:p>
        </p:txBody>
      </p:sp>
      <p:pic>
        <p:nvPicPr>
          <p:cNvPr id="22" name="Ábra 21">
            <a:extLst>
              <a:ext uri="{FF2B5EF4-FFF2-40B4-BE49-F238E27FC236}">
                <a16:creationId xmlns:a16="http://schemas.microsoft.com/office/drawing/2014/main" id="{1CE9DF6C-096F-4692-B48B-2893C35CD1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1885"/>
          <a:stretch/>
        </p:blipFill>
        <p:spPr>
          <a:xfrm>
            <a:off x="0" y="5684520"/>
            <a:ext cx="7085427" cy="1173480"/>
          </a:xfrm>
          <a:prstGeom prst="rect">
            <a:avLst/>
          </a:prstGeom>
        </p:spPr>
      </p:pic>
      <p:sp>
        <p:nvSpPr>
          <p:cNvPr id="24" name="Tartalom helye 2">
            <a:extLst>
              <a:ext uri="{FF2B5EF4-FFF2-40B4-BE49-F238E27FC236}">
                <a16:creationId xmlns:a16="http://schemas.microsoft.com/office/drawing/2014/main" id="{40327AF0-1D29-44E5-9FB9-9623E28B6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180" y="1538605"/>
            <a:ext cx="6353245" cy="15501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13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 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kép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vs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 szöveg</a:t>
            </a:r>
          </a:p>
          <a:p>
            <a:pPr>
              <a:lnSpc>
                <a:spcPct val="150000"/>
              </a:lnSpc>
              <a:buSzPct val="13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min-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max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</a:t>
            </a:r>
            <a:r>
              <a:rPr lang="hu-HU" dirty="0" err="1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mediaquery</a:t>
            </a:r>
            <a:endParaRPr lang="hu-HU" dirty="0">
              <a:solidFill>
                <a:srgbClr val="FFCE00"/>
              </a:solidFill>
              <a:latin typeface="Poppins Light" panose="00000400000000000000" pitchFamily="2" charset="-18"/>
              <a:cs typeface="Poppins Light" panose="00000400000000000000" pitchFamily="2" charset="-18"/>
            </a:endParaRP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3B246F6-A2F0-459B-84AE-719D304E4178}"/>
              </a:ext>
            </a:extLst>
          </p:cNvPr>
          <p:cNvSpPr txBox="1">
            <a:spLocks/>
          </p:cNvSpPr>
          <p:nvPr/>
        </p:nvSpPr>
        <p:spPr>
          <a:xfrm>
            <a:off x="139149" y="3024822"/>
            <a:ext cx="7085425" cy="117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pc="300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RESZPONZIVITÁS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7B90C425-70E9-4989-BF9B-8EF07C01BBBB}"/>
              </a:ext>
            </a:extLst>
          </p:cNvPr>
          <p:cNvSpPr txBox="1">
            <a:spLocks/>
          </p:cNvSpPr>
          <p:nvPr/>
        </p:nvSpPr>
        <p:spPr>
          <a:xfrm>
            <a:off x="732180" y="3962928"/>
            <a:ext cx="6353245" cy="91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130000"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  animáció = </a:t>
            </a: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  <a:sym typeface="Wingdings" panose="05000000000000000000" pitchFamily="2" charset="2"/>
              </a:rPr>
              <a:t> X</a:t>
            </a:r>
            <a:endParaRPr lang="hu-HU" dirty="0">
              <a:solidFill>
                <a:srgbClr val="FFCE00"/>
              </a:solidFill>
              <a:latin typeface="Poppins Light" panose="00000400000000000000" pitchFamily="2" charset="-18"/>
              <a:cs typeface="Poppins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94709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D51CE4-2FA3-41D9-8786-05BE8292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pc="300" dirty="0">
                <a:solidFill>
                  <a:srgbClr val="FFCE00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RETRO</a:t>
            </a:r>
          </a:p>
        </p:txBody>
      </p:sp>
      <p:pic>
        <p:nvPicPr>
          <p:cNvPr id="8" name="Ábra 7">
            <a:extLst>
              <a:ext uri="{FF2B5EF4-FFF2-40B4-BE49-F238E27FC236}">
                <a16:creationId xmlns:a16="http://schemas.microsoft.com/office/drawing/2014/main" id="{AE47332F-88BC-4DFE-A5F6-FEBE19021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684520"/>
            <a:ext cx="12192000" cy="1173480"/>
          </a:xfrm>
          <a:prstGeom prst="rect">
            <a:avLst/>
          </a:prstGeom>
        </p:spPr>
      </p:pic>
      <p:sp>
        <p:nvSpPr>
          <p:cNvPr id="10" name="Tartalom helye 2">
            <a:extLst>
              <a:ext uri="{FF2B5EF4-FFF2-40B4-BE49-F238E27FC236}">
                <a16:creationId xmlns:a16="http://schemas.microsoft.com/office/drawing/2014/main" id="{01239EA6-18A9-45F2-8BAC-B4994A830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182" y="1678623"/>
            <a:ext cx="5363818" cy="1750377"/>
          </a:xfr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Amit szerettünk…</a:t>
            </a:r>
          </a:p>
          <a:p>
            <a:pPr marL="0" indent="0">
              <a:buSzPct val="130000"/>
              <a:buNone/>
            </a:pPr>
            <a:endParaRPr lang="hu-HU" dirty="0">
              <a:solidFill>
                <a:srgbClr val="FFCE00"/>
              </a:solidFill>
              <a:latin typeface="Poppins Light" panose="00000400000000000000" pitchFamily="2" charset="-18"/>
              <a:cs typeface="Poppins Light" panose="00000400000000000000" pitchFamily="2" charset="-18"/>
            </a:endParaRPr>
          </a:p>
          <a:p>
            <a:pPr marL="0" indent="0" algn="ctr">
              <a:buSzPct val="130000"/>
              <a:buNone/>
            </a:pPr>
            <a:r>
              <a:rPr lang="hu-HU" dirty="0">
                <a:solidFill>
                  <a:srgbClr val="FFCE00"/>
                </a:solidFill>
                <a:latin typeface="Poppins SemiBold" panose="00000700000000000000" pitchFamily="2" charset="-18"/>
                <a:cs typeface="Poppins SemiBold" panose="00000700000000000000" pitchFamily="2" charset="-18"/>
              </a:rPr>
              <a:t>?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4C23ECDB-EE49-4137-BBBD-F15057AD5F8F}"/>
              </a:ext>
            </a:extLst>
          </p:cNvPr>
          <p:cNvSpPr txBox="1">
            <a:spLocks/>
          </p:cNvSpPr>
          <p:nvPr/>
        </p:nvSpPr>
        <p:spPr>
          <a:xfrm>
            <a:off x="738810" y="3355023"/>
            <a:ext cx="5363818" cy="17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None/>
            </a:pPr>
            <a:endParaRPr lang="hu-HU" dirty="0">
              <a:solidFill>
                <a:srgbClr val="FFCE00"/>
              </a:solidFill>
              <a:latin typeface="Poppins Light" panose="00000400000000000000" pitchFamily="2" charset="-18"/>
              <a:cs typeface="Poppins Light" panose="00000400000000000000" pitchFamily="2" charset="-18"/>
            </a:endParaRP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19629403-15EB-447C-BA38-834185811C5B}"/>
              </a:ext>
            </a:extLst>
          </p:cNvPr>
          <p:cNvSpPr txBox="1">
            <a:spLocks/>
          </p:cNvSpPr>
          <p:nvPr/>
        </p:nvSpPr>
        <p:spPr>
          <a:xfrm>
            <a:off x="6052935" y="1671999"/>
            <a:ext cx="5363818" cy="17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None/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Ami kiverte a biztosítékot…</a:t>
            </a:r>
          </a:p>
          <a:p>
            <a:pPr marL="0" indent="0" algn="ctr">
              <a:buSzPct val="130000"/>
              <a:buNone/>
            </a:pPr>
            <a:endParaRPr lang="hu-HU" dirty="0">
              <a:solidFill>
                <a:srgbClr val="FFCE00"/>
              </a:solidFill>
              <a:latin typeface="Poppins SemiBold" panose="00000700000000000000" pitchFamily="2" charset="-18"/>
              <a:cs typeface="Poppins SemiBold" panose="00000700000000000000" pitchFamily="2" charset="-18"/>
            </a:endParaRPr>
          </a:p>
          <a:p>
            <a:pPr marL="0" indent="0" algn="ctr">
              <a:buSzPct val="130000"/>
              <a:buNone/>
            </a:pPr>
            <a:r>
              <a:rPr lang="hu-HU" dirty="0">
                <a:solidFill>
                  <a:srgbClr val="FFCE00"/>
                </a:solidFill>
                <a:latin typeface="Poppins SemiBold" panose="00000700000000000000" pitchFamily="2" charset="-18"/>
                <a:cs typeface="Poppins SemiBold" panose="00000700000000000000" pitchFamily="2" charset="-18"/>
              </a:rPr>
              <a:t>ez a hét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F299D6D9-269D-4620-B065-E1816A0435A1}"/>
              </a:ext>
            </a:extLst>
          </p:cNvPr>
          <p:cNvSpPr txBox="1">
            <a:spLocks/>
          </p:cNvSpPr>
          <p:nvPr/>
        </p:nvSpPr>
        <p:spPr>
          <a:xfrm>
            <a:off x="6059563" y="3348399"/>
            <a:ext cx="5363818" cy="17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None/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Amivel megküzdöttünk…</a:t>
            </a:r>
          </a:p>
          <a:p>
            <a:pPr marL="0" indent="0">
              <a:buSzPct val="130000"/>
              <a:buNone/>
            </a:pPr>
            <a:endParaRPr lang="hu-HU" dirty="0">
              <a:solidFill>
                <a:srgbClr val="FFCE00"/>
              </a:solidFill>
              <a:latin typeface="Poppins Light" panose="00000400000000000000" pitchFamily="2" charset="-18"/>
              <a:cs typeface="Poppins Light" panose="00000400000000000000" pitchFamily="2" charset="-18"/>
            </a:endParaRPr>
          </a:p>
          <a:p>
            <a:pPr marL="0" indent="0" algn="ctr">
              <a:buSzPct val="130000"/>
              <a:buNone/>
            </a:pPr>
            <a:r>
              <a:rPr lang="hu-HU" dirty="0">
                <a:solidFill>
                  <a:srgbClr val="FFCE00"/>
                </a:solidFill>
                <a:latin typeface="Poppins SemiBold" panose="00000700000000000000" pitchFamily="2" charset="-18"/>
                <a:cs typeface="Poppins SemiBold" panose="00000700000000000000" pitchFamily="2" charset="-18"/>
              </a:rPr>
              <a:t>mindennel is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F0DDCFBF-6A4D-4A38-AFBB-C03EE20819D7}"/>
              </a:ext>
            </a:extLst>
          </p:cNvPr>
          <p:cNvSpPr txBox="1">
            <a:spLocks/>
          </p:cNvSpPr>
          <p:nvPr/>
        </p:nvSpPr>
        <p:spPr>
          <a:xfrm>
            <a:off x="739440" y="3355026"/>
            <a:ext cx="5363818" cy="17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Arial" panose="020B0604020202020204" pitchFamily="34" charset="0"/>
              <a:buNone/>
            </a:pPr>
            <a:r>
              <a:rPr lang="hu-HU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Amire büszkék vagyunk…</a:t>
            </a:r>
          </a:p>
          <a:p>
            <a:pPr marL="0" indent="0">
              <a:buSzPct val="130000"/>
              <a:buFont typeface="Arial" panose="020B0604020202020204" pitchFamily="34" charset="0"/>
              <a:buNone/>
            </a:pPr>
            <a:endParaRPr lang="hu-HU" dirty="0">
              <a:solidFill>
                <a:srgbClr val="FFCE00"/>
              </a:solidFill>
              <a:latin typeface="Poppins Light" panose="00000400000000000000" pitchFamily="2" charset="-18"/>
              <a:cs typeface="Poppins Light" panose="00000400000000000000" pitchFamily="2" charset="-18"/>
            </a:endParaRPr>
          </a:p>
          <a:p>
            <a:pPr marL="0" indent="0" algn="ctr">
              <a:buSzPct val="130000"/>
              <a:buFont typeface="Arial" panose="020B0604020202020204" pitchFamily="34" charset="0"/>
              <a:buNone/>
            </a:pPr>
            <a:r>
              <a:rPr lang="hu-HU" dirty="0">
                <a:solidFill>
                  <a:srgbClr val="FFCE00"/>
                </a:solidFill>
                <a:latin typeface="Poppins SemiBold" panose="00000700000000000000" pitchFamily="2" charset="-18"/>
                <a:cs typeface="Poppins SemiBold" panose="00000700000000000000" pitchFamily="2" charset="-18"/>
              </a:rPr>
              <a:t>a honlap: nem teljesen szar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311DA87-DA59-4CB4-8890-36252BCE1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56" y="4001493"/>
            <a:ext cx="1136374" cy="11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4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ó 5">
            <a:hlinkClick r:id="" action="ppaction://media"/>
            <a:extLst>
              <a:ext uri="{FF2B5EF4-FFF2-40B4-BE49-F238E27FC236}">
                <a16:creationId xmlns:a16="http://schemas.microsoft.com/office/drawing/2014/main" id="{AE0A57B7-369A-41C7-A8AE-CDC3F4D9D8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Ábra 7">
            <a:extLst>
              <a:ext uri="{FF2B5EF4-FFF2-40B4-BE49-F238E27FC236}">
                <a16:creationId xmlns:a16="http://schemas.microsoft.com/office/drawing/2014/main" id="{17CB8B7C-23F7-4F4D-B8EF-3258D1579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E745203-A939-4FAF-B67D-28659BC9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txBody>
          <a:bodyPr/>
          <a:lstStyle/>
          <a:p>
            <a:pPr algn="ctr"/>
            <a:r>
              <a:rPr lang="hu-HU" dirty="0">
                <a:solidFill>
                  <a:srgbClr val="FFCE00"/>
                </a:solidFill>
                <a:latin typeface="Poppins SemiBold" panose="00000700000000000000" pitchFamily="2" charset="-18"/>
                <a:cs typeface="Poppins SemiBold" panose="00000700000000000000" pitchFamily="2" charset="-18"/>
              </a:rPr>
              <a:t>A REMÉNY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A55B1DE-0868-4B87-A2BA-98B04702F8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4" t="38164" r="25451" b="44528"/>
          <a:stretch/>
        </p:blipFill>
        <p:spPr>
          <a:xfrm>
            <a:off x="9911996" y="5988057"/>
            <a:ext cx="2144353" cy="673666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2C906541-28ED-473E-AEBA-E6B7D10D0DEE}"/>
              </a:ext>
            </a:extLst>
          </p:cNvPr>
          <p:cNvSpPr txBox="1">
            <a:spLocks/>
          </p:cNvSpPr>
          <p:nvPr/>
        </p:nvSpPr>
        <p:spPr>
          <a:xfrm>
            <a:off x="838200" y="1668465"/>
            <a:ext cx="10515600" cy="132556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dirty="0">
                <a:solidFill>
                  <a:srgbClr val="FFCE00"/>
                </a:solidFill>
                <a:latin typeface="Poppins SemiBold" panose="00000700000000000000" pitchFamily="2" charset="-18"/>
                <a:cs typeface="Poppins SemiBold" panose="00000700000000000000" pitchFamily="2" charset="-18"/>
              </a:rPr>
              <a:t>Mi maradt hátra?!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E8B5E3CA-DB14-45CD-9D20-7D6A203F2364}"/>
              </a:ext>
            </a:extLst>
          </p:cNvPr>
          <p:cNvSpPr txBox="1">
            <a:spLocks/>
          </p:cNvSpPr>
          <p:nvPr/>
        </p:nvSpPr>
        <p:spPr>
          <a:xfrm>
            <a:off x="0" y="5847880"/>
            <a:ext cx="4620904" cy="10393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800" dirty="0">
                <a:solidFill>
                  <a:srgbClr val="FFCE00"/>
                </a:solidFill>
                <a:latin typeface="Poppins Light" panose="00000400000000000000" pitchFamily="2" charset="-18"/>
                <a:cs typeface="Poppins Light" panose="00000400000000000000" pitchFamily="2" charset="-18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807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129</Words>
  <Application>Microsoft Office PowerPoint</Application>
  <PresentationFormat>Szélesvásznú</PresentationFormat>
  <Paragraphs>42</Paragraphs>
  <Slides>7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Poppins Light</vt:lpstr>
      <vt:lpstr>Poppins Medium</vt:lpstr>
      <vt:lpstr>Poppins SemiBold</vt:lpstr>
      <vt:lpstr>Office-téma</vt:lpstr>
      <vt:lpstr>ODYSSEY SURFERS CLUB Vol. 2</vt:lpstr>
      <vt:lpstr>MIT TANULTUNK?</vt:lpstr>
      <vt:lpstr>HTML &amp; MENÜ</vt:lpstr>
      <vt:lpstr>ROUTE &amp; GALLERY</vt:lpstr>
      <vt:lpstr>RESZPONZIVITÁS</vt:lpstr>
      <vt:lpstr>RETRO</vt:lpstr>
      <vt:lpstr>A REMÉNY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Viktória Kovács</dc:creator>
  <cp:lastModifiedBy>Viktória Kovács</cp:lastModifiedBy>
  <cp:revision>52</cp:revision>
  <dcterms:created xsi:type="dcterms:W3CDTF">2021-05-27T15:57:55Z</dcterms:created>
  <dcterms:modified xsi:type="dcterms:W3CDTF">2021-06-10T20:33:14Z</dcterms:modified>
</cp:coreProperties>
</file>